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32" autoAdjust="0"/>
    <p:restoredTop sz="94660"/>
  </p:normalViewPr>
  <p:slideViewPr>
    <p:cSldViewPr>
      <p:cViewPr varScale="1">
        <p:scale>
          <a:sx n="68" d="100"/>
          <a:sy n="68" d="100"/>
        </p:scale>
        <p:origin x="16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AD5872-8D95-49C6-B8BF-D01CF37E8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DC89A1-EBD5-4197-86BF-41F605CFF1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7F93C2-CE3D-47CE-B4D8-22071FAB9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DF7CD6-FDF2-4C6E-AB43-FE394DFB1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0DFFA0-C00E-4546-9260-074200B31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932A4-5138-412E-AAC8-572E7E75B8BB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681227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94D5AE-673B-4E2B-9E08-A95FCA835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C28ECFB-DA5E-40D7-9AB0-CDF06CDEEE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BC82E3-1FD9-49D2-9FF2-71DAFFA91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04FFA9-E1C7-4411-A36F-C818B77CF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E3FB06-DBE9-4762-808A-E74A54D33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622FF-0805-431D-9F10-8B6CA1BCBDF8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84989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D3A715A-05D3-44FA-8737-54E30B4FA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5AB5B0-F226-424E-AFC3-56A59309B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DDAF64-D24A-4F4E-9ACB-6DAAB0599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F91F24-FC5F-4D2B-8D76-B92847525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886513-B113-46EB-A0AF-4BCF26DF0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96C41-BA86-4AD3-AC5D-DB54CC124B75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73321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4537A8-A3D8-4658-AACE-F837DB928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0F5760-2BB7-45DE-AEF6-0D05197CB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9D701F-D010-43D8-8C9B-298DDFBD9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21416B-8F4F-4E66-AAB4-CA21898BE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09A4FB-34CE-4525-AC00-0DE50A04F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D4FF2-BB56-46CF-B15F-57CA2053E81A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747874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C117B9-86CE-4238-BC12-ADC0EA070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33E96C-3FA3-4125-B527-8C5E34AB9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C669B4-B952-4EB0-9E14-A585B7944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588647-561F-4092-9178-5FF6EA2ED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AB70CF-6749-45A5-A5F9-74C0D7C22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5E1CB-499C-4DD8-8741-5C9CD2EAD83D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95137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ED7458-B2A8-4770-9F0D-92FC96DAD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6BD8D4-DC9D-4277-915C-672D4F6D2D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60FF92-5371-437B-AFBB-B53F788AE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246A19-813C-45E3-B158-22A684ADC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863F43F-851B-41C2-AE70-027ABCE70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E386D8-03E8-42F6-8FC4-9BF0D2DDD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3D037-3B9E-43CC-96AB-453224597A4D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912611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1515E9-DDFF-40F9-97C6-28C1775FB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DED45F-EE21-4847-8218-DD00E530E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E8640FA-DDF7-442A-A19F-74E16DDC7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E125104-1DBC-48CB-A6BF-63927888E9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76EF78B-202B-4F25-897E-7328521A2A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3C22BF2-1AF3-483A-A16D-2A52C4C9A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4C51B78-6552-4F27-A5EF-9281CA7C1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2CD6F20-C1CD-4491-82CB-C45EFD420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D04D6-ACF0-4337-9D4C-37733F97D6DF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4231667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8AAC94-A80C-4894-A84F-063C7E6FE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58B2766-B6A6-4122-B88B-95377539A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BAF92E5-58A3-4AF1-9FCC-7972334B2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085DC23-485B-48AA-856F-0C92298F5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53DBF-ECC2-4C65-9DBE-F1F4014048CA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069228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C8069AD-39EB-4538-93DD-07123F395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4F5CB4E-A0B1-4C7F-B520-4C441224B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A16136B-8EA6-40EF-99DD-3497EA173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C1F90-8E98-4C5C-9B29-89349373A378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73154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AC5681-1BF0-472E-8900-AAC80DC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4A0EBF-3604-4DC5-9CFE-6ECA3B065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AD1D5D-7C28-45E9-8851-1255DD7C9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3BC0E6-B244-4DCF-B286-A02F2AC86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4089498-A8F9-4610-B7DE-9D8F140DB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8AE865-5ECF-4EFE-A523-2CF278AFF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05BDA-DB32-40D5-AC18-44565691EA66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56138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AF6036-E75D-4131-A7D0-C0C011130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C93FDF4-86FD-4506-A7F5-1066E95C98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5AC9AC-C31D-446F-BB06-69CEC68076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BD4710-BB4E-40B8-B3A3-16FEF0EC7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138B8E-9AC7-444B-827E-6A8A0598C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F6603F-F214-4AC7-B6B8-DC7EEB07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9B6E4-6F5A-4D82-8E70-3BD1E675856D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45031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8507E40-3E8D-427C-BDE9-4CD5F6688F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3A4EFFB-E9D0-41D3-A2B5-EB82200723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05638F5-6321-455E-BE35-5041C3958AD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s-C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5F05077-29AE-479C-9D7B-F699F69EED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s-C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D47DE82-559A-4DEF-BD83-BA94805509E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745F1F-D6C2-4CB4-B9E1-B5510ED33CAC}" type="slidenum">
              <a:rPr lang="es-ES" altLang="es-CL"/>
              <a:pPr/>
              <a:t>‹Nº›</a:t>
            </a:fld>
            <a:endParaRPr lang="es-E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iwGSIUkXRs?feature=oembed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image" Target="../media/image5.png"/><Relationship Id="rId3" Type="http://schemas.microsoft.com/office/2007/relationships/media" Target="../media/media4.m4a"/><Relationship Id="rId7" Type="http://schemas.microsoft.com/office/2007/relationships/media" Target="../media/media6.m4a"/><Relationship Id="rId12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openxmlformats.org/officeDocument/2006/relationships/slideLayout" Target="../slideLayouts/slideLayout2.xml"/><Relationship Id="rId5" Type="http://schemas.microsoft.com/office/2007/relationships/media" Target="../media/media5.m4a"/><Relationship Id="rId10" Type="http://schemas.openxmlformats.org/officeDocument/2006/relationships/audio" Target="../media/media7.m4a"/><Relationship Id="rId4" Type="http://schemas.openxmlformats.org/officeDocument/2006/relationships/audio" Target="../media/media4.m4a"/><Relationship Id="rId9" Type="http://schemas.microsoft.com/office/2007/relationships/media" Target="../media/media7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>
            <a:extLst>
              <a:ext uri="{FF2B5EF4-FFF2-40B4-BE49-F238E27FC236}">
                <a16:creationId xmlns:a16="http://schemas.microsoft.com/office/drawing/2014/main" id="{9ABF5546-2647-41C4-B0F8-4F5CC29164B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1052513"/>
            <a:ext cx="7772400" cy="1470025"/>
          </a:xfrm>
        </p:spPr>
        <p:txBody>
          <a:bodyPr anchor="ctr"/>
          <a:lstStyle/>
          <a:p>
            <a:br>
              <a:rPr lang="es-UY" altLang="es-CL" sz="4400" dirty="0"/>
            </a:br>
            <a:r>
              <a:rPr lang="es-UY" altLang="es-CL" sz="4800" dirty="0"/>
              <a:t>La Tortuga.</a:t>
            </a:r>
            <a:br>
              <a:rPr lang="es-UY" altLang="es-CL" sz="4400" dirty="0"/>
            </a:br>
            <a:r>
              <a:rPr lang="es-UY" altLang="es-CL" sz="3600" dirty="0"/>
              <a:t>Cuento para trabajar el autocontrol</a:t>
            </a:r>
            <a:endParaRPr lang="es-ES" altLang="es-CL" sz="36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699A91E-52C4-4648-A4EE-D80540A11101}"/>
              </a:ext>
            </a:extLst>
          </p:cNvPr>
          <p:cNvSpPr txBox="1"/>
          <p:nvPr/>
        </p:nvSpPr>
        <p:spPr>
          <a:xfrm>
            <a:off x="3131840" y="3212976"/>
            <a:ext cx="2980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       </a:t>
            </a:r>
            <a:r>
              <a:rPr lang="es-CL" dirty="0" err="1"/>
              <a:t>Kinder</a:t>
            </a:r>
            <a:r>
              <a:rPr lang="es-CL" dirty="0"/>
              <a:t> A, MMDD</a:t>
            </a:r>
          </a:p>
          <a:p>
            <a:r>
              <a:rPr lang="es-CL" dirty="0"/>
              <a:t>Miss Isabel Cárcamo Vogel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EECB33-B80E-40F9-B8A2-744E5FF7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¿Qué es el autocontrol?</a:t>
            </a:r>
          </a:p>
        </p:txBody>
      </p: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3FDCFA6E-E87B-45F9-AFB8-08E16D92EB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47664" y="2060848"/>
            <a:ext cx="609600" cy="6096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769FD4C-DC22-4A5F-90E9-2D04D52722A3}"/>
              </a:ext>
            </a:extLst>
          </p:cNvPr>
          <p:cNvSpPr txBox="1"/>
          <p:nvPr/>
        </p:nvSpPr>
        <p:spPr>
          <a:xfrm>
            <a:off x="2189203" y="2180982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Autocontrol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9E329AC-F0FA-4D6E-8F64-4C1219643BB2}"/>
              </a:ext>
            </a:extLst>
          </p:cNvPr>
          <p:cNvSpPr txBox="1"/>
          <p:nvPr/>
        </p:nvSpPr>
        <p:spPr>
          <a:xfrm>
            <a:off x="2987824" y="378904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Cuarentena</a:t>
            </a:r>
          </a:p>
        </p:txBody>
      </p:sp>
      <p:pic>
        <p:nvPicPr>
          <p:cNvPr id="7" name="1">
            <a:hlinkClick r:id="" action="ppaction://media"/>
            <a:extLst>
              <a:ext uri="{FF2B5EF4-FFF2-40B4-BE49-F238E27FC236}">
                <a16:creationId xmlns:a16="http://schemas.microsoft.com/office/drawing/2014/main" id="{9C3DBE12-4729-4EB9-A76B-E1CC6C9C503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55429" y="36980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4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74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9E0EF4-D1E2-4C7F-8F89-ADF2C5A23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Escúchame atentamente…</a:t>
            </a:r>
          </a:p>
        </p:txBody>
      </p:sp>
      <p:pic>
        <p:nvPicPr>
          <p:cNvPr id="4" name="Elementos multimedia en línea 3" title="La tortuga (Cuento para trabajar el autocontrol) - Tￃﾩcnica de Psicologￃﾭa Infantil - Minders">
            <a:hlinkClick r:id="" action="ppaction://media"/>
            <a:extLst>
              <a:ext uri="{FF2B5EF4-FFF2-40B4-BE49-F238E27FC236}">
                <a16:creationId xmlns:a16="http://schemas.microsoft.com/office/drawing/2014/main" id="{E02F3C33-EACA-4FC7-A626-291831EEF0D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49275" y="1600200"/>
            <a:ext cx="804545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44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C0FB50-FE54-42E6-8F89-983DB300E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Reflexionemos</a:t>
            </a:r>
          </a:p>
        </p:txBody>
      </p: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DC7FA0A4-E303-4E4D-A52A-43CF6F573E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28522" y="1576930"/>
            <a:ext cx="609600" cy="609600"/>
          </a:xfrm>
          <a:prstGeom prst="rect">
            <a:avLst/>
          </a:prstGeom>
        </p:spPr>
      </p:pic>
      <p:pic>
        <p:nvPicPr>
          <p:cNvPr id="5" name="2">
            <a:hlinkClick r:id="" action="ppaction://media"/>
            <a:extLst>
              <a:ext uri="{FF2B5EF4-FFF2-40B4-BE49-F238E27FC236}">
                <a16:creationId xmlns:a16="http://schemas.microsoft.com/office/drawing/2014/main" id="{C1B5C74C-E11D-4F57-980D-469C6BD3236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28522" y="2697694"/>
            <a:ext cx="609600" cy="609600"/>
          </a:xfrm>
          <a:prstGeom prst="rect">
            <a:avLst/>
          </a:prstGeom>
        </p:spPr>
      </p:pic>
      <p:pic>
        <p:nvPicPr>
          <p:cNvPr id="6" name="3">
            <a:hlinkClick r:id="" action="ppaction://media"/>
            <a:extLst>
              <a:ext uri="{FF2B5EF4-FFF2-40B4-BE49-F238E27FC236}">
                <a16:creationId xmlns:a16="http://schemas.microsoft.com/office/drawing/2014/main" id="{05562ACB-DC44-43BE-A942-702423B2631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28522" y="3517525"/>
            <a:ext cx="609600" cy="609600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2F19FCDB-3D8D-4D93-81E7-24E27B1ADE6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16085" y="4608838"/>
            <a:ext cx="609600" cy="609600"/>
          </a:xfrm>
          <a:prstGeom prst="rect">
            <a:avLst/>
          </a:prstGeom>
        </p:spPr>
      </p:pic>
      <p:pic>
        <p:nvPicPr>
          <p:cNvPr id="8" name="7">
            <a:hlinkClick r:id="" action="ppaction://media"/>
            <a:extLst>
              <a:ext uri="{FF2B5EF4-FFF2-40B4-BE49-F238E27FC236}">
                <a16:creationId xmlns:a16="http://schemas.microsoft.com/office/drawing/2014/main" id="{C1B8B512-91EA-443C-A5FD-7CADF2D7BA0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28522" y="5398507"/>
            <a:ext cx="609600" cy="6096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4B6714B-BFB9-4CA2-BC5B-0874614F37BD}"/>
              </a:ext>
            </a:extLst>
          </p:cNvPr>
          <p:cNvSpPr txBox="1"/>
          <p:nvPr/>
        </p:nvSpPr>
        <p:spPr>
          <a:xfrm>
            <a:off x="1115616" y="1700767"/>
            <a:ext cx="31290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1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2</a:t>
            </a:r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3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4</a:t>
            </a:r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5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D31C177-9CB0-4D97-94A3-1942E532ED7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08293" y="3689607"/>
            <a:ext cx="6235707" cy="316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6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4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7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07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88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36</Words>
  <Application>Microsoft Office PowerPoint</Application>
  <PresentationFormat>Presentación en pantalla (4:3)</PresentationFormat>
  <Paragraphs>23</Paragraphs>
  <Slides>4</Slides>
  <Notes>0</Notes>
  <HiddenSlides>0</HiddenSlides>
  <MMClips>8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6" baseType="lpstr">
      <vt:lpstr>Arial</vt:lpstr>
      <vt:lpstr>Diseño predeterminado</vt:lpstr>
      <vt:lpstr> La Tortuga. Cuento para trabajar el autocontrol</vt:lpstr>
      <vt:lpstr>¿Qué es el autocontrol?</vt:lpstr>
      <vt:lpstr>Escúchame atentamente…</vt:lpstr>
      <vt:lpstr>Reflexionemos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Mariajose</dc:creator>
  <cp:lastModifiedBy>Isabel Margarita Carcamo Vogel</cp:lastModifiedBy>
  <cp:revision>6</cp:revision>
  <dcterms:created xsi:type="dcterms:W3CDTF">2009-09-08T02:07:17Z</dcterms:created>
  <dcterms:modified xsi:type="dcterms:W3CDTF">2020-05-25T14:21:42Z</dcterms:modified>
</cp:coreProperties>
</file>